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3"/>
  </p:notesMasterIdLst>
  <p:sldIdLst>
    <p:sldId id="256" r:id="rId2"/>
  </p:sldIdLst>
  <p:sldSz cx="34199513" cy="46799500"/>
  <p:notesSz cx="6797675" cy="9926638"/>
  <p:defaultTextStyle>
    <a:defPPr>
      <a:defRPr lang="en-US"/>
    </a:defPPr>
    <a:lvl1pPr marL="0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1pPr>
    <a:lvl2pPr marL="506715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2pPr>
    <a:lvl3pPr marL="1013430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3pPr>
    <a:lvl4pPr marL="1520144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4pPr>
    <a:lvl5pPr marL="2026859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5pPr>
    <a:lvl6pPr marL="2533574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6pPr>
    <a:lvl7pPr marL="3040289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7pPr>
    <a:lvl8pPr marL="3547003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8pPr>
    <a:lvl9pPr marL="4053718" algn="l" defTabSz="1013430" rtl="0" eaLnBrk="1" latinLnBrk="0" hangingPunct="1">
      <a:defRPr sz="19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EFEFE"/>
    <a:srgbClr val="637A96"/>
    <a:srgbClr val="97B2C9"/>
    <a:srgbClr val="0066FF"/>
    <a:srgbClr val="0000FF"/>
    <a:srgbClr val="06766D"/>
    <a:srgbClr val="35BBC6"/>
    <a:srgbClr val="F9B359"/>
    <a:srgbClr val="5A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72" autoAdjust="0"/>
  </p:normalViewPr>
  <p:slideViewPr>
    <p:cSldViewPr snapToGrid="0">
      <p:cViewPr varScale="1">
        <p:scale>
          <a:sx n="17" d="100"/>
          <a:sy n="17" d="100"/>
        </p:scale>
        <p:origin x="30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4DFDE-51A6-448C-97B7-9E639CA2BD12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444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A6CB6-4CD8-458F-88C7-74752C97B1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862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1pPr>
    <a:lvl2pPr marL="506715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2pPr>
    <a:lvl3pPr marL="1013430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3pPr>
    <a:lvl4pPr marL="1520144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4pPr>
    <a:lvl5pPr marL="2026859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5pPr>
    <a:lvl6pPr marL="2533574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6pPr>
    <a:lvl7pPr marL="3040289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7pPr>
    <a:lvl8pPr marL="3547003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8pPr>
    <a:lvl9pPr marL="4053718" algn="l" defTabSz="1013430" rtl="0" eaLnBrk="1" latinLnBrk="0" hangingPunct="1">
      <a:defRPr sz="13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176463" y="1241425"/>
            <a:ext cx="2444750" cy="33496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6A6CB6-4CD8-458F-88C7-74752C97B18E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383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4939" y="7673876"/>
            <a:ext cx="25649635" cy="16293159"/>
          </a:xfrm>
        </p:spPr>
        <p:txBody>
          <a:bodyPr anchor="b">
            <a:normAutofit/>
          </a:bodyPr>
          <a:lstStyle>
            <a:lvl1pPr algn="ctr">
              <a:defRPr sz="14882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4939" y="24580574"/>
            <a:ext cx="25649635" cy="11299043"/>
          </a:xfrm>
        </p:spPr>
        <p:txBody>
          <a:bodyPr>
            <a:normAutofit/>
          </a:bodyPr>
          <a:lstStyle>
            <a:lvl1pPr marL="0" indent="0" algn="ctr">
              <a:buNone/>
              <a:defRPr sz="595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133993" indent="0" algn="ctr">
              <a:buNone/>
              <a:defRPr sz="6945"/>
            </a:lvl2pPr>
            <a:lvl3pPr marL="2267986" indent="0" algn="ctr">
              <a:buNone/>
              <a:defRPr sz="5953"/>
            </a:lvl3pPr>
            <a:lvl4pPr marL="3401979" indent="0" algn="ctr">
              <a:buNone/>
              <a:defRPr sz="4961"/>
            </a:lvl4pPr>
            <a:lvl5pPr marL="4535973" indent="0" algn="ctr">
              <a:buNone/>
              <a:defRPr sz="4961"/>
            </a:lvl5pPr>
            <a:lvl6pPr marL="5669966" indent="0" algn="ctr">
              <a:buNone/>
              <a:defRPr sz="4961"/>
            </a:lvl6pPr>
            <a:lvl7pPr marL="6803959" indent="0" algn="ctr">
              <a:buNone/>
              <a:defRPr sz="4961"/>
            </a:lvl7pPr>
            <a:lvl8pPr marL="7937952" indent="0" algn="ctr">
              <a:buNone/>
              <a:defRPr sz="4961"/>
            </a:lvl8pPr>
            <a:lvl9pPr marL="9071945" indent="0" algn="ctr">
              <a:buNone/>
              <a:defRPr sz="4961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323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683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4026" y="2459138"/>
            <a:ext cx="7374270" cy="3966041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218" y="2459141"/>
            <a:ext cx="21695316" cy="3966040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461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404" y="11685701"/>
            <a:ext cx="29497080" cy="19456855"/>
          </a:xfrm>
        </p:spPr>
        <p:txBody>
          <a:bodyPr anchor="b">
            <a:normAutofit/>
          </a:bodyPr>
          <a:lstStyle>
            <a:lvl1pPr>
              <a:defRPr sz="14882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3404" y="31067508"/>
            <a:ext cx="29497080" cy="10237387"/>
          </a:xfrm>
        </p:spPr>
        <p:txBody>
          <a:bodyPr anchor="t">
            <a:normAutofit/>
          </a:bodyPr>
          <a:lstStyle>
            <a:lvl1pPr marL="0" indent="0">
              <a:buNone/>
              <a:defRPr sz="595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133993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2pPr>
            <a:lvl3pPr marL="22679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401979" indent="0">
              <a:buNone/>
              <a:defRPr sz="3472">
                <a:solidFill>
                  <a:schemeClr val="tx1">
                    <a:tint val="75000"/>
                  </a:schemeClr>
                </a:solidFill>
              </a:defRPr>
            </a:lvl4pPr>
            <a:lvl5pPr marL="4535973" indent="0">
              <a:buNone/>
              <a:defRPr sz="3472">
                <a:solidFill>
                  <a:schemeClr val="tx1">
                    <a:tint val="75000"/>
                  </a:schemeClr>
                </a:solidFill>
              </a:defRPr>
            </a:lvl5pPr>
            <a:lvl6pPr marL="5669966" indent="0">
              <a:buNone/>
              <a:defRPr sz="3472">
                <a:solidFill>
                  <a:schemeClr val="tx1">
                    <a:tint val="75000"/>
                  </a:schemeClr>
                </a:solidFill>
              </a:defRPr>
            </a:lvl6pPr>
            <a:lvl7pPr marL="6803959" indent="0">
              <a:buNone/>
              <a:defRPr sz="3472">
                <a:solidFill>
                  <a:schemeClr val="tx1">
                    <a:tint val="75000"/>
                  </a:schemeClr>
                </a:solidFill>
              </a:defRPr>
            </a:lvl7pPr>
            <a:lvl8pPr marL="7937952" indent="0">
              <a:buNone/>
              <a:defRPr sz="3472">
                <a:solidFill>
                  <a:schemeClr val="tx1">
                    <a:tint val="75000"/>
                  </a:schemeClr>
                </a:solidFill>
              </a:defRPr>
            </a:lvl8pPr>
            <a:lvl9pPr marL="9071945" indent="0">
              <a:buNone/>
              <a:defRPr sz="34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536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0647" y="12479870"/>
            <a:ext cx="14534793" cy="2969384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13503" y="12479870"/>
            <a:ext cx="14534793" cy="2969384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719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0647" y="11477073"/>
            <a:ext cx="14463544" cy="563463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5953" b="1"/>
            </a:lvl1pPr>
            <a:lvl2pPr marL="1133993" indent="0">
              <a:buNone/>
              <a:defRPr sz="4961" b="1"/>
            </a:lvl2pPr>
            <a:lvl3pPr marL="2267986" indent="0">
              <a:buNone/>
              <a:defRPr sz="4465" b="1"/>
            </a:lvl3pPr>
            <a:lvl4pPr marL="3401979" indent="0">
              <a:buNone/>
              <a:defRPr sz="3968" b="1"/>
            </a:lvl4pPr>
            <a:lvl5pPr marL="4535973" indent="0">
              <a:buNone/>
              <a:defRPr sz="3968" b="1"/>
            </a:lvl5pPr>
            <a:lvl6pPr marL="5669966" indent="0">
              <a:buNone/>
              <a:defRPr sz="3968" b="1"/>
            </a:lvl6pPr>
            <a:lvl7pPr marL="6803959" indent="0">
              <a:buNone/>
              <a:defRPr sz="3968" b="1"/>
            </a:lvl7pPr>
            <a:lvl8pPr marL="7937952" indent="0">
              <a:buNone/>
              <a:defRPr sz="3968" b="1"/>
            </a:lvl8pPr>
            <a:lvl9pPr marL="9071945" indent="0">
              <a:buNone/>
              <a:defRPr sz="3968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70647" y="17111710"/>
            <a:ext cx="14463544" cy="2511617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3505" y="11477076"/>
            <a:ext cx="14534796" cy="563462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5953" b="1"/>
            </a:lvl1pPr>
            <a:lvl2pPr marL="1133993" indent="0">
              <a:buNone/>
              <a:defRPr sz="4961" b="1"/>
            </a:lvl2pPr>
            <a:lvl3pPr marL="2267986" indent="0">
              <a:buNone/>
              <a:defRPr sz="4465" b="1"/>
            </a:lvl3pPr>
            <a:lvl4pPr marL="3401979" indent="0">
              <a:buNone/>
              <a:defRPr sz="3968" b="1"/>
            </a:lvl4pPr>
            <a:lvl5pPr marL="4535973" indent="0">
              <a:buNone/>
              <a:defRPr sz="3968" b="1"/>
            </a:lvl5pPr>
            <a:lvl6pPr marL="5669966" indent="0">
              <a:buNone/>
              <a:defRPr sz="3968" b="1"/>
            </a:lvl6pPr>
            <a:lvl7pPr marL="6803959" indent="0">
              <a:buNone/>
              <a:defRPr sz="3968" b="1"/>
            </a:lvl7pPr>
            <a:lvl8pPr marL="7937952" indent="0">
              <a:buNone/>
              <a:defRPr sz="3968" b="1"/>
            </a:lvl8pPr>
            <a:lvl9pPr marL="9071945" indent="0">
              <a:buNone/>
              <a:defRPr sz="3968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313505" y="17111710"/>
            <a:ext cx="14534796" cy="2511617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00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8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359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9767" y="3119971"/>
            <a:ext cx="11029343" cy="10919862"/>
          </a:xfrm>
        </p:spPr>
        <p:txBody>
          <a:bodyPr anchor="b">
            <a:normAutofit/>
          </a:bodyPr>
          <a:lstStyle>
            <a:lvl1pPr>
              <a:defRPr sz="7937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4792" y="6759928"/>
            <a:ext cx="17313504" cy="33279645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9767" y="14039847"/>
            <a:ext cx="11029343" cy="25999729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968"/>
            </a:lvl1pPr>
            <a:lvl2pPr marL="1133993" indent="0">
              <a:buNone/>
              <a:defRPr sz="2976"/>
            </a:lvl2pPr>
            <a:lvl3pPr marL="2267986" indent="0">
              <a:buNone/>
              <a:defRPr sz="2480"/>
            </a:lvl3pPr>
            <a:lvl4pPr marL="3401979" indent="0">
              <a:buNone/>
              <a:defRPr sz="2232"/>
            </a:lvl4pPr>
            <a:lvl5pPr marL="4535973" indent="0">
              <a:buNone/>
              <a:defRPr sz="2232"/>
            </a:lvl5pPr>
            <a:lvl6pPr marL="5669966" indent="0">
              <a:buNone/>
              <a:defRPr sz="2232"/>
            </a:lvl6pPr>
            <a:lvl7pPr marL="6803959" indent="0">
              <a:buNone/>
              <a:defRPr sz="2232"/>
            </a:lvl7pPr>
            <a:lvl8pPr marL="7937952" indent="0">
              <a:buNone/>
              <a:defRPr sz="2232"/>
            </a:lvl8pPr>
            <a:lvl9pPr marL="9071945" indent="0">
              <a:buNone/>
              <a:defRPr sz="2232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170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9767" y="3119966"/>
            <a:ext cx="11029343" cy="10919883"/>
          </a:xfrm>
        </p:spPr>
        <p:txBody>
          <a:bodyPr anchor="b">
            <a:normAutofit/>
          </a:bodyPr>
          <a:lstStyle>
            <a:lvl1pPr>
              <a:defRPr sz="7937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534792" y="6759928"/>
            <a:ext cx="17313504" cy="33279645"/>
          </a:xfrm>
        </p:spPr>
        <p:txBody>
          <a:bodyPr/>
          <a:lstStyle>
            <a:lvl1pPr marL="0" indent="0">
              <a:buNone/>
              <a:defRPr sz="7937"/>
            </a:lvl1pPr>
            <a:lvl2pPr marL="1133993" indent="0">
              <a:buNone/>
              <a:defRPr sz="6945"/>
            </a:lvl2pPr>
            <a:lvl3pPr marL="2267986" indent="0">
              <a:buNone/>
              <a:defRPr sz="5953"/>
            </a:lvl3pPr>
            <a:lvl4pPr marL="3401979" indent="0">
              <a:buNone/>
              <a:defRPr sz="4961"/>
            </a:lvl4pPr>
            <a:lvl5pPr marL="4535973" indent="0">
              <a:buNone/>
              <a:defRPr sz="4961"/>
            </a:lvl5pPr>
            <a:lvl6pPr marL="5669966" indent="0">
              <a:buNone/>
              <a:defRPr sz="4961"/>
            </a:lvl6pPr>
            <a:lvl7pPr marL="6803959" indent="0">
              <a:buNone/>
              <a:defRPr sz="4961"/>
            </a:lvl7pPr>
            <a:lvl8pPr marL="7937952" indent="0">
              <a:buNone/>
              <a:defRPr sz="4961"/>
            </a:lvl8pPr>
            <a:lvl9pPr marL="9071945" indent="0">
              <a:buNone/>
              <a:defRPr sz="4961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9767" y="14039850"/>
            <a:ext cx="11029343" cy="2599972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968"/>
            </a:lvl1pPr>
            <a:lvl2pPr marL="1133993" indent="0">
              <a:buNone/>
              <a:defRPr sz="2976"/>
            </a:lvl2pPr>
            <a:lvl3pPr marL="2267986" indent="0">
              <a:buNone/>
              <a:defRPr sz="2480"/>
            </a:lvl3pPr>
            <a:lvl4pPr marL="3401979" indent="0">
              <a:buNone/>
              <a:defRPr sz="2232"/>
            </a:lvl4pPr>
            <a:lvl5pPr marL="4535973" indent="0">
              <a:buNone/>
              <a:defRPr sz="2232"/>
            </a:lvl5pPr>
            <a:lvl6pPr marL="5669966" indent="0">
              <a:buNone/>
              <a:defRPr sz="2232"/>
            </a:lvl6pPr>
            <a:lvl7pPr marL="6803959" indent="0">
              <a:buNone/>
              <a:defRPr sz="2232"/>
            </a:lvl7pPr>
            <a:lvl8pPr marL="7937952" indent="0">
              <a:buNone/>
              <a:defRPr sz="2232"/>
            </a:lvl8pPr>
            <a:lvl9pPr marL="9071945" indent="0">
              <a:buNone/>
              <a:defRPr sz="2232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48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70647" y="2495974"/>
            <a:ext cx="29497080" cy="90457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70647" y="12479870"/>
            <a:ext cx="29497080" cy="29693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1217" y="43376206"/>
            <a:ext cx="7694891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9AC38E0-8A3F-48D3-BC28-F44B91B4FCCD}" type="datetimeFigureOut">
              <a:rPr lang="zh-TW" altLang="en-US" smtClean="0"/>
              <a:t>2024/11/2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28590" y="43376206"/>
            <a:ext cx="1154233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72838" y="43376206"/>
            <a:ext cx="7694891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2A530-568D-43C7-9616-70CBD6717C8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2071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2267986" rtl="0" eaLnBrk="1" latinLnBrk="0" hangingPunct="1">
        <a:lnSpc>
          <a:spcPct val="90000"/>
        </a:lnSpc>
        <a:spcBef>
          <a:spcPct val="0"/>
        </a:spcBef>
        <a:buNone/>
        <a:defRPr sz="109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6997" indent="-566997" algn="l" defTabSz="2267986" rtl="0" eaLnBrk="1" latinLnBrk="0" hangingPunct="1">
        <a:lnSpc>
          <a:spcPct val="90000"/>
        </a:lnSpc>
        <a:spcBef>
          <a:spcPts val="2480"/>
        </a:spcBef>
        <a:buFont typeface="Wingdings 2" pitchFamily="18" charset="2"/>
        <a:buChar char=""/>
        <a:defRPr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0990" indent="-566997" algn="l" defTabSz="2267986" rtl="0" eaLnBrk="1" latinLnBrk="0" hangingPunct="1">
        <a:lnSpc>
          <a:spcPct val="90000"/>
        </a:lnSpc>
        <a:spcBef>
          <a:spcPts val="1240"/>
        </a:spcBef>
        <a:buFont typeface="Wingdings 2" pitchFamily="18" charset="2"/>
        <a:buChar char=""/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4983" indent="-566997" algn="l" defTabSz="2267986" rtl="0" eaLnBrk="1" latinLnBrk="0" hangingPunct="1">
        <a:lnSpc>
          <a:spcPct val="90000"/>
        </a:lnSpc>
        <a:spcBef>
          <a:spcPts val="1240"/>
        </a:spcBef>
        <a:buFont typeface="Wingdings 2" pitchFamily="18" charset="2"/>
        <a:buChar char=""/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8976" indent="-566997" algn="l" defTabSz="2267986" rtl="0" eaLnBrk="1" latinLnBrk="0" hangingPunct="1">
        <a:lnSpc>
          <a:spcPct val="90000"/>
        </a:lnSpc>
        <a:spcBef>
          <a:spcPts val="1240"/>
        </a:spcBef>
        <a:buFont typeface="Wingdings 2" pitchFamily="18" charset="2"/>
        <a:buChar char=""/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2969" indent="-566997" algn="l" defTabSz="2267986" rtl="0" eaLnBrk="1" latinLnBrk="0" hangingPunct="1">
        <a:lnSpc>
          <a:spcPct val="90000"/>
        </a:lnSpc>
        <a:spcBef>
          <a:spcPts val="1240"/>
        </a:spcBef>
        <a:buFont typeface="Wingdings 2" pitchFamily="18" charset="2"/>
        <a:buChar char=""/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6962" indent="-566997" algn="l" defTabSz="2267986" rtl="0" eaLnBrk="1" latinLnBrk="0" hangingPunct="1">
        <a:spcBef>
          <a:spcPct val="20000"/>
        </a:spcBef>
        <a:buFont typeface="Wingdings 2" pitchFamily="18" charset="2"/>
        <a:buChar char=""/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0956" indent="-566997" algn="l" defTabSz="2267986" rtl="0" eaLnBrk="1" latinLnBrk="0" hangingPunct="1">
        <a:spcBef>
          <a:spcPct val="20000"/>
        </a:spcBef>
        <a:buFont typeface="Wingdings 2" pitchFamily="18" charset="2"/>
        <a:buChar char=""/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4949" indent="-566997" algn="l" defTabSz="2267986" rtl="0" eaLnBrk="1" latinLnBrk="0" hangingPunct="1">
        <a:spcBef>
          <a:spcPct val="20000"/>
        </a:spcBef>
        <a:buFont typeface="Wingdings 2" pitchFamily="18" charset="2"/>
        <a:buChar char=""/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8942" indent="-566997" algn="l" defTabSz="2267986" rtl="0" eaLnBrk="1" latinLnBrk="0" hangingPunct="1">
        <a:spcBef>
          <a:spcPct val="20000"/>
        </a:spcBef>
        <a:buFont typeface="Wingdings 2" pitchFamily="18" charset="2"/>
        <a:buChar char=""/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3993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7986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1979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5973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69966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3959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7952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1945" algn="l" defTabSz="2267986" rtl="0" eaLnBrk="1" latinLnBrk="0" hangingPunct="1">
        <a:defRPr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080375" y="653845"/>
            <a:ext cx="32028525" cy="7056455"/>
          </a:xfrm>
          <a:prstGeom prst="roundRect">
            <a:avLst/>
          </a:prstGeom>
          <a:noFill/>
          <a:ln w="57150">
            <a:solidFill>
              <a:srgbClr val="637A96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圆角矩形 53"/>
          <p:cNvSpPr/>
          <p:nvPr/>
        </p:nvSpPr>
        <p:spPr>
          <a:xfrm>
            <a:off x="1080374" y="8450814"/>
            <a:ext cx="32103524" cy="37650186"/>
          </a:xfrm>
          <a:prstGeom prst="roundRect">
            <a:avLst>
              <a:gd name="adj" fmla="val 7046"/>
            </a:avLst>
          </a:prstGeom>
          <a:noFill/>
          <a:ln w="57150">
            <a:solidFill>
              <a:srgbClr val="637A96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4916055" y="2046023"/>
            <a:ext cx="24705689" cy="1925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9000" b="1" dirty="0">
                <a:solidFill>
                  <a:srgbClr val="637A9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Title</a:t>
            </a:r>
            <a:endParaRPr lang="zh-TW" altLang="en-US" sz="9000" dirty="0">
              <a:solidFill>
                <a:srgbClr val="637A9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4427464" y="5464472"/>
            <a:ext cx="533434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Authors' name</a:t>
            </a:r>
            <a:endParaRPr lang="zh-CN" altLang="zh-CN" sz="5400" b="1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01167" y="6599362"/>
            <a:ext cx="133216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Authors' affiliations</a:t>
            </a:r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-9711888" y="33800639"/>
            <a:ext cx="18473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zh-CN" sz="6000" dirty="0">
              <a:solidFill>
                <a:srgbClr val="333333"/>
              </a:solidFill>
              <a:latin typeface="+mn-lt"/>
              <a:ea typeface="宋体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19610" y="8887784"/>
            <a:ext cx="9300212" cy="1925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altLang="zh-CN" sz="9000" b="1" dirty="0">
                <a:solidFill>
                  <a:srgbClr val="637A9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Main content</a:t>
            </a:r>
            <a:endParaRPr lang="zh-CN" altLang="zh-CN" sz="9000" b="1" dirty="0">
              <a:solidFill>
                <a:srgbClr val="637A9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5253410-EAC6-1949-807E-A3F722F52F1F}"/>
              </a:ext>
            </a:extLst>
          </p:cNvPr>
          <p:cNvSpPr/>
          <p:nvPr/>
        </p:nvSpPr>
        <p:spPr>
          <a:xfrm>
            <a:off x="1419610" y="2546897"/>
            <a:ext cx="6992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Affiliations Logo</a:t>
            </a:r>
            <a:endParaRPr lang="zh-CN" altLang="zh-CN" sz="5400" b="1" dirty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0ECA7D4-A1C7-CA50-F81F-FAE22D389F1C}"/>
              </a:ext>
            </a:extLst>
          </p:cNvPr>
          <p:cNvSpPr/>
          <p:nvPr/>
        </p:nvSpPr>
        <p:spPr>
          <a:xfrm>
            <a:off x="16453570" y="873208"/>
            <a:ext cx="1782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5th International Symposium on Urban and Industrial Safety</a:t>
            </a:r>
          </a:p>
        </p:txBody>
      </p:sp>
    </p:spTree>
    <p:extLst>
      <p:ext uri="{BB962C8B-B14F-4D97-AF65-F5344CB8AC3E}">
        <p14:creationId xmlns:p14="http://schemas.microsoft.com/office/powerpoint/2010/main" val="523232463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6100</TotalTime>
  <Words>21</Words>
  <Application>Microsoft Office PowerPoint</Application>
  <PresentationFormat>自定义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微软雅黑</vt:lpstr>
      <vt:lpstr>Calibri</vt:lpstr>
      <vt:lpstr>Calibri Light</vt:lpstr>
      <vt:lpstr>Wingdings 2</vt:lpstr>
      <vt:lpstr>HDOfficeLightV0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</dc:creator>
  <cp:lastModifiedBy>广 喻</cp:lastModifiedBy>
  <cp:revision>98</cp:revision>
  <cp:lastPrinted>2017-05-31T02:55:03Z</cp:lastPrinted>
  <dcterms:created xsi:type="dcterms:W3CDTF">2017-05-28T10:12:38Z</dcterms:created>
  <dcterms:modified xsi:type="dcterms:W3CDTF">2024-11-02T09:10:39Z</dcterms:modified>
</cp:coreProperties>
</file>